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15" r:id="rId3"/>
    <p:sldId id="314" r:id="rId4"/>
    <p:sldId id="326" r:id="rId5"/>
    <p:sldId id="321" r:id="rId6"/>
    <p:sldId id="328" r:id="rId7"/>
    <p:sldId id="258" r:id="rId8"/>
    <p:sldId id="276" r:id="rId9"/>
    <p:sldId id="277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268" r:id="rId19"/>
    <p:sldId id="308" r:id="rId20"/>
    <p:sldId id="278" r:id="rId21"/>
    <p:sldId id="311" r:id="rId22"/>
    <p:sldId id="272" r:id="rId23"/>
    <p:sldId id="273" r:id="rId24"/>
    <p:sldId id="342" r:id="rId25"/>
    <p:sldId id="279" r:id="rId26"/>
    <p:sldId id="333" r:id="rId27"/>
    <p:sldId id="343" r:id="rId28"/>
    <p:sldId id="331" r:id="rId29"/>
    <p:sldId id="33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292" autoAdjust="0"/>
  </p:normalViewPr>
  <p:slideViewPr>
    <p:cSldViewPr snapToGrid="0" snapToObjects="1">
      <p:cViewPr varScale="1">
        <p:scale>
          <a:sx n="72" d="100"/>
          <a:sy n="72" d="100"/>
        </p:scale>
        <p:origin x="-26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training materials for vita </a:t>
            </a:r>
            <a:r>
              <a:rPr lang="en-US" u="sng" dirty="0" smtClean="0"/>
              <a:t>volunteers</a:t>
            </a:r>
            <a:r>
              <a:rPr lang="en-US" baseline="0" dirty="0" smtClean="0"/>
              <a:t> on using the app</a:t>
            </a:r>
          </a:p>
          <a:p>
            <a:r>
              <a:rPr lang="en-US" baseline="0" dirty="0" smtClean="0"/>
              <a:t>There is a separate deck for site coordinators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by selecting</a:t>
            </a:r>
            <a:r>
              <a:rPr lang="en-US" baseline="0" dirty="0" smtClean="0"/>
              <a:t> the desired date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Orange squares means one or more sites need help. Green means all open sites are fully staffed. Grey is no open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box around the date means you are already signed up for one or more sites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</a:t>
            </a:r>
            <a:r>
              <a:rPr lang="en-US" baseline="0" dirty="0" smtClean="0"/>
              <a:t> the date has been set, select the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Details are shown here on where you might already be signed up, or the number of open seats at the various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5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want, you can view the sites on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select</a:t>
            </a:r>
            <a:r>
              <a:rPr lang="en-US" baseline="0" dirty="0" smtClean="0"/>
              <a:t> a site, you can see site details and other volunteers at that site on that 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commit to that site on that date, touch Sign Me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then have the</a:t>
            </a:r>
            <a:r>
              <a:rPr lang="en-US" baseline="0" dirty="0" smtClean="0"/>
              <a:t> option to create a calendar event for your calendar, which also creates a 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iOS</a:t>
            </a:r>
            <a:r>
              <a:rPr lang="en-US" dirty="0" smtClean="0"/>
              <a:t>, you can edit the calendar</a:t>
            </a:r>
            <a:r>
              <a:rPr lang="en-US" baseline="0" dirty="0" smtClean="0"/>
              <a:t> item before committing to the calendar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Congrats, a new signup has been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view signups, start with the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select view signups.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list of signups is presented.</a:t>
            </a:r>
            <a:r>
              <a:rPr lang="en-US" baseline="0" dirty="0" smtClean="0"/>
              <a:t> Touching a signup allows you to see the details for that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site details including</a:t>
            </a:r>
            <a:r>
              <a:rPr lang="en-US" baseline="0" dirty="0" smtClean="0"/>
              <a:t> directions.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list of other volunteers for the site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</a:t>
            </a:r>
            <a:r>
              <a:rPr lang="en-US" baseline="0" dirty="0" smtClean="0"/>
              <a:t> SA VITA Coalition we undertook a study to see how to improve the vita service. Two main items came up: improve the client experience and improve the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this, we decided to implement a number of changes: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20 hours of training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Revamp the client website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Use an app to guide volunteers to sites that need help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app came from that study.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9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logged in, you can view already</a:t>
            </a:r>
            <a:r>
              <a:rPr lang="en-US" baseline="0" dirty="0" smtClean="0"/>
              <a:t> posted </a:t>
            </a:r>
            <a:r>
              <a:rPr lang="en-US" dirty="0" smtClean="0"/>
              <a:t>suggestions or post</a:t>
            </a:r>
            <a:r>
              <a:rPr lang="en-US" baseline="0" dirty="0" smtClean="0"/>
              <a:t> a new suggestion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r>
              <a:rPr lang="en-US" baseline="0" dirty="0" smtClean="0"/>
              <a:t> can be viewed at any time but only changed prior to review by the review committee.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3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new suggestion, fill in the required fields and save.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Previously saved suggestions can be edited until reviewed by the committee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really do want to hear from you. Please let us know how we </a:t>
            </a:r>
            <a:r>
              <a:rPr lang="en-US" baseline="0" smtClean="0"/>
              <a:t>can improve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update your profile (name, phone), you must be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8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only change the</a:t>
            </a:r>
            <a:r>
              <a:rPr lang="en-US" baseline="0" dirty="0" smtClean="0"/>
              <a:t> display name and the phone number.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certification can only be changed by the back office staff.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9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suggestions or want to post an issue,</a:t>
            </a:r>
            <a:r>
              <a:rPr lang="en-US" baseline="0" dirty="0" smtClean="0"/>
              <a:t> please send me an email at </a:t>
            </a:r>
            <a:r>
              <a:rPr lang="en-US" baseline="0" dirty="0" err="1" smtClean="0"/>
              <a:t>vitaapp@zsquared.net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is a key part of improving</a:t>
            </a:r>
            <a:r>
              <a:rPr lang="en-US" baseline="0" dirty="0" smtClean="0"/>
              <a:t> the client and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Please also encourage your clients to tell us how we did from the </a:t>
            </a:r>
            <a:r>
              <a:rPr lang="en-US" baseline="0" dirty="0" err="1" smtClean="0"/>
              <a:t>vitasa.org</a:t>
            </a:r>
            <a:r>
              <a:rPr lang="en-US" baseline="0" dirty="0" smtClean="0"/>
              <a:t>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and related elements are shown</a:t>
            </a:r>
            <a:r>
              <a:rPr lang="en-US" baseline="0" dirty="0" smtClean="0"/>
              <a:t>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 is available for both apple and android devices.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back office admin site is used by the Catholic Charities volunteer management team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major revision to the client web site,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did a complete overhaul of the </a:t>
            </a:r>
            <a:r>
              <a:rPr lang="en-US" dirty="0" err="1" smtClean="0"/>
              <a:t>vitasa.org</a:t>
            </a:r>
            <a:r>
              <a:rPr lang="en-US" baseline="0" dirty="0" smtClean="0"/>
              <a:t> website, structuring the content to focus on the client and their needs.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opening page shows sites, subsequent pages provide additional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focus on My Free Taxes, and a map of those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the extensive list of community services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feedback form for Clients to use </a:t>
            </a:r>
            <a:r>
              <a:rPr lang="en-US" baseline="0" dirty="0" smtClean="0">
                <a:sym typeface="Wingdings"/>
              </a:rPr>
              <a:t> encourage your clients to “Tell Us How We Did”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general flow of</a:t>
            </a:r>
            <a:r>
              <a:rPr lang="en-US" baseline="0" dirty="0" smtClean="0"/>
              <a:t> the app.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signups, the volunteer can view current signups, or create a new signup. The calendar view allows you to select the date, then select the site before committing to a signup.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Volunteers can also post suggestions. Suggestions are reviewed by a volunteer review committee which will make recommendations to the leadership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just review the various screens, we will review how to use the app to do a short list of standard use</a:t>
            </a:r>
            <a:r>
              <a:rPr lang="en-US" baseline="0" dirty="0" smtClean="0"/>
              <a:t>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must</a:t>
            </a:r>
            <a:r>
              <a:rPr lang="en-US" baseline="0" dirty="0" smtClean="0"/>
              <a:t> register and be approved for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Fill in the required information and submit. Some time later the back office staff will review the registration and approve.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9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registration has been approved, you</a:t>
            </a:r>
            <a:r>
              <a:rPr lang="en-US" baseline="0" dirty="0" smtClean="0"/>
              <a:t> must login to create a signup.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primary volunteer navigation screen</a:t>
            </a:r>
          </a:p>
          <a:p>
            <a:endParaRPr lang="en-US" dirty="0" smtClean="0"/>
          </a:p>
          <a:p>
            <a:r>
              <a:rPr lang="en-US" dirty="0" smtClean="0"/>
              <a:t>Touch Create new sign up to start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272" y="846627"/>
            <a:ext cx="6737927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SA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Orange square means one or more sites are open and need help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means all open sites are fully staffed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Box around the date means you are already signed up for 1 or more sites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Grey if no site is open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desired date to volunteer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D</a:t>
            </a:r>
            <a:r>
              <a:rPr lang="en-US" sz="2400" b="1" dirty="0" smtClean="0"/>
              <a:t>ate</a:t>
            </a:r>
          </a:p>
        </p:txBody>
      </p:sp>
    </p:spTree>
    <p:extLst>
      <p:ext uri="{BB962C8B-B14F-4D97-AF65-F5344CB8AC3E}">
        <p14:creationId xmlns:p14="http://schemas.microsoft.com/office/powerpoint/2010/main" val="91397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sites that have needs on the selected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if you are already signed 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Note that mobile teams may be signed up for multiple sites on a single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S</a:t>
            </a:r>
            <a:r>
              <a:rPr lang="en-US" sz="2400" b="1" dirty="0" smtClean="0"/>
              <a:t>ite</a:t>
            </a:r>
          </a:p>
        </p:txBody>
      </p:sp>
    </p:spTree>
    <p:extLst>
      <p:ext uri="{BB962C8B-B14F-4D97-AF65-F5344CB8AC3E}">
        <p14:creationId xmlns:p14="http://schemas.microsoft.com/office/powerpoint/2010/main" val="308699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Same view but on a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Black is closed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is no needs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Red is 1 or more </a:t>
            </a:r>
            <a:r>
              <a:rPr lang="en-US" sz="2000" dirty="0" err="1" smtClean="0"/>
              <a:t>eFiler</a:t>
            </a:r>
            <a:r>
              <a:rPr lang="en-US" sz="2000" dirty="0" smtClean="0"/>
              <a:t> needed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Map View</a:t>
            </a:r>
          </a:p>
        </p:txBody>
      </p:sp>
    </p:spTree>
    <p:extLst>
      <p:ext uri="{BB962C8B-B14F-4D97-AF65-F5344CB8AC3E}">
        <p14:creationId xmlns:p14="http://schemas.microsoft.com/office/powerpoint/2010/main" val="211971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Can get directions to the site (via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or apple maps)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others that have signed up for that site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 Me Up to commit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Review</a:t>
            </a:r>
          </a:p>
        </p:txBody>
      </p:sp>
    </p:spTree>
    <p:extLst>
      <p:ext uri="{BB962C8B-B14F-4D97-AF65-F5344CB8AC3E}">
        <p14:creationId xmlns:p14="http://schemas.microsoft.com/office/powerpoint/2010/main" val="176219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Option to add to the Calendar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Yes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339411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iOS</a:t>
            </a:r>
            <a:r>
              <a:rPr lang="en-US" sz="2000" dirty="0" smtClean="0"/>
              <a:t>: Optionally edit the calendar entry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Add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88088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Login</a:t>
            </a:r>
          </a:p>
        </p:txBody>
      </p:sp>
    </p:spTree>
    <p:extLst>
      <p:ext uri="{BB962C8B-B14F-4D97-AF65-F5344CB8AC3E}">
        <p14:creationId xmlns:p14="http://schemas.microsoft.com/office/powerpoint/2010/main" val="303570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1397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Lists signups for today and going forward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Historical signups are only visible to the site coordinator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Signup to view 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List</a:t>
            </a:r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Slide to remove a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Does not remove from calendar</a:t>
            </a:r>
            <a:endParaRPr lang="en-US" sz="2000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u="sng" dirty="0" smtClean="0"/>
              <a:t>Guide volunteers to sites </a:t>
            </a:r>
            <a:r>
              <a:rPr lang="en-US" u="sng" dirty="0"/>
              <a:t>that need and can use </a:t>
            </a:r>
            <a:r>
              <a:rPr lang="en-US" u="sng" dirty="0" smtClean="0"/>
              <a:t>help</a:t>
            </a:r>
          </a:p>
          <a:p>
            <a:pPr lvl="1"/>
            <a:r>
              <a:rPr lang="en-US" dirty="0" smtClean="0"/>
              <a:t>Volunteers must use app for signups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details of this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 volunteers at same site on same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Before shift end, set number of hours worked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Details</a:t>
            </a:r>
          </a:p>
        </p:txBody>
      </p:sp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54515" y="3048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this to view suggestions already submitted by you (only)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are reviewed by a volunteer review committee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Make a New Suggestion to create a new suggestion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 - List</a:t>
            </a:r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an existing suggestion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Fill-in the fields to create a new suggestion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Save to submit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may be deleted until reviewed by the committee</a:t>
            </a:r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Create </a:t>
            </a:r>
            <a:r>
              <a:rPr lang="en-US" sz="2400" b="1" dirty="0"/>
              <a:t>N</a:t>
            </a:r>
            <a:r>
              <a:rPr lang="en-US" sz="2400" b="1" dirty="0" smtClean="0"/>
              <a:t>ew</a:t>
            </a:r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107290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changing of name, phone, and level of certification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Cannot change email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Submit to save the changes</a:t>
            </a:r>
            <a:endParaRPr lang="en-US" sz="2000" dirty="0" smtClean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7590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Completed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the app as soon as practical</a:t>
            </a:r>
          </a:p>
          <a:p>
            <a:r>
              <a:rPr lang="en-US" dirty="0" smtClean="0"/>
              <a:t>Complete the registration and submit</a:t>
            </a:r>
          </a:p>
          <a:p>
            <a:r>
              <a:rPr lang="en-US" dirty="0" smtClean="0"/>
              <a:t>When you have successfully completed the Certification (Basic or Advanced), take proof (13615) to the Catholic Charities representative at your training event.</a:t>
            </a:r>
          </a:p>
          <a:p>
            <a:r>
              <a:rPr lang="en-US" dirty="0" smtClean="0"/>
              <a:t>The CC staff will verify certification and approve your registration and mark you as a volunteer</a:t>
            </a:r>
          </a:p>
          <a:p>
            <a:r>
              <a:rPr lang="en-US" dirty="0" smtClean="0"/>
              <a:t>Immediately start signing up to volunteer at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SA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2" idx="1"/>
            <a:endCxn id="12" idx="3"/>
          </p:cNvCxnSpPr>
          <p:nvPr/>
        </p:nvCxnSpPr>
        <p:spPr>
          <a:xfrm rot="10800000"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49807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Complete overhaul of </a:t>
            </a:r>
            <a:r>
              <a:rPr lang="en-US" dirty="0" err="1" smtClean="0"/>
              <a:t>vitasa.org</a:t>
            </a:r>
            <a:endParaRPr lang="en-US" dirty="0" smtClean="0"/>
          </a:p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Why use VITA</a:t>
            </a:r>
          </a:p>
          <a:p>
            <a:r>
              <a:rPr lang="en-US" dirty="0" smtClean="0"/>
              <a:t>List of VITA sites,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r>
              <a:rPr lang="en-US" sz="2400" u="sng" dirty="0" smtClean="0"/>
              <a:t>/en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691" y="1674090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SA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2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74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58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5890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3253" y="1512453"/>
            <a:ext cx="1148920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705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8399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0957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3219035" y="353296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71084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94247" y="3686842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78329" y="3625133"/>
            <a:ext cx="149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View/Confirm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74229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volunteer management office.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Volunteer Registration</a:t>
            </a:r>
          </a:p>
          <a:p>
            <a:r>
              <a:rPr lang="en-US" dirty="0" smtClean="0"/>
              <a:t>Signup to volunteer at a site on a date</a:t>
            </a:r>
          </a:p>
          <a:p>
            <a:r>
              <a:rPr lang="en-US" dirty="0" smtClean="0"/>
              <a:t>Review current signups</a:t>
            </a:r>
          </a:p>
          <a:p>
            <a:r>
              <a:rPr lang="en-US" dirty="0" smtClean="0"/>
              <a:t>Post a suggestion</a:t>
            </a:r>
          </a:p>
          <a:p>
            <a:r>
              <a:rPr lang="en-US" dirty="0" smtClean="0"/>
              <a:t>Change profile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Volunteer </a:t>
            </a:r>
            <a:r>
              <a:rPr lang="en-US" sz="2400" b="1" dirty="0"/>
              <a:t>R</a:t>
            </a:r>
            <a:r>
              <a:rPr lang="en-US" sz="2400" b="1" dirty="0" smtClean="0"/>
              <a:t>egistration</a:t>
            </a:r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- Login</a:t>
            </a:r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2032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Summary of Volunteer app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1547</Words>
  <Application>Microsoft Macintosh PowerPoint</Application>
  <PresentationFormat>On-screen Show (4:3)</PresentationFormat>
  <Paragraphs>242</Paragraphs>
  <Slides>29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VITA SA App  </vt:lpstr>
      <vt:lpstr>Why an App?</vt:lpstr>
      <vt:lpstr>VITA SA App and Website</vt:lpstr>
      <vt:lpstr>vitasa.org - Clients</vt:lpstr>
      <vt:lpstr>VITA SA App – Volunteers</vt:lpstr>
      <vt:lpstr>Volunteer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Completed Certification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58</cp:revision>
  <dcterms:created xsi:type="dcterms:W3CDTF">2017-09-15T13:12:41Z</dcterms:created>
  <dcterms:modified xsi:type="dcterms:W3CDTF">2017-11-04T18:07:14Z</dcterms:modified>
</cp:coreProperties>
</file>